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HÁ UM AMIGO QUE SABE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HÁ UM AMIGO QUE SABE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Há um Amigo que sabe </a:t>
            </a:r>
          </a:p>
          <a:p>
            <a:r>
              <a:rPr lang="pt-BR" dirty="0"/>
              <a:t>Os ais que da alma se vão; </a:t>
            </a:r>
          </a:p>
          <a:p>
            <a:r>
              <a:rPr lang="pt-BR" dirty="0"/>
              <a:t>E, no momento oportuno,</a:t>
            </a:r>
          </a:p>
          <a:p>
            <a:r>
              <a:rPr lang="pt-BR" dirty="0"/>
              <a:t>Os troca em suave canção.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HÁ UM AMIGO QUE SABE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Há um Amigo que sabe </a:t>
            </a:r>
          </a:p>
          <a:p>
            <a:r>
              <a:rPr lang="pt-BR" dirty="0"/>
              <a:t>Tuas tristezas e dor.</a:t>
            </a:r>
          </a:p>
          <a:p>
            <a:r>
              <a:rPr lang="pt-BR" dirty="0"/>
              <a:t>Deseja manifestar-te </a:t>
            </a:r>
          </a:p>
          <a:p>
            <a:r>
              <a:rPr lang="pt-BR" dirty="0"/>
              <a:t>O Seu inefável amor.</a:t>
            </a:r>
          </a:p>
        </p:txBody>
      </p:sp>
    </p:spTree>
    <p:extLst>
      <p:ext uri="{BB962C8B-B14F-4D97-AF65-F5344CB8AC3E}">
        <p14:creationId xmlns:p14="http://schemas.microsoft.com/office/powerpoint/2010/main" val="313558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HÁ UM AMIGO QUE SABE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Há um Amigo que sabe </a:t>
            </a:r>
          </a:p>
          <a:p>
            <a:r>
              <a:rPr lang="pt-BR" dirty="0"/>
              <a:t>Que Satanás ruge ao redor; </a:t>
            </a:r>
          </a:p>
          <a:p>
            <a:r>
              <a:rPr lang="pt-BR" dirty="0"/>
              <a:t>E que por ti sente as dores,</a:t>
            </a:r>
          </a:p>
          <a:p>
            <a:r>
              <a:rPr lang="pt-BR" dirty="0"/>
              <a:t>E das quedas te ergue </a:t>
            </a:r>
            <a:r>
              <a:rPr lang="pt-BR" dirty="0" err="1"/>
              <a:t>co’amor</a:t>
            </a:r>
            <a:r>
              <a:rPr lang="pt-BR" dirty="0"/>
              <a:t>; </a:t>
            </a:r>
          </a:p>
        </p:txBody>
      </p:sp>
    </p:spTree>
    <p:extLst>
      <p:ext uri="{BB962C8B-B14F-4D97-AF65-F5344CB8AC3E}">
        <p14:creationId xmlns:p14="http://schemas.microsoft.com/office/powerpoint/2010/main" val="24721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HÁ UM AMIGO QUE SABE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estás fraco e abatido,</a:t>
            </a:r>
          </a:p>
          <a:p>
            <a:r>
              <a:rPr lang="pt-BR" dirty="0"/>
              <a:t>Muito distante a vagar,</a:t>
            </a:r>
          </a:p>
          <a:p>
            <a:r>
              <a:rPr lang="pt-BR" dirty="0"/>
              <a:t>Há um Amigo que aguarda </a:t>
            </a:r>
          </a:p>
          <a:p>
            <a:r>
              <a:rPr lang="pt-BR" dirty="0"/>
              <a:t>O pródigo filho voltar.</a:t>
            </a:r>
          </a:p>
        </p:txBody>
      </p:sp>
    </p:spTree>
    <p:extLst>
      <p:ext uri="{BB962C8B-B14F-4D97-AF65-F5344CB8AC3E}">
        <p14:creationId xmlns:p14="http://schemas.microsoft.com/office/powerpoint/2010/main" val="440230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HÁ UM AMIGO QUE SABE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Há um Amigo que te ama </a:t>
            </a:r>
          </a:p>
          <a:p>
            <a:r>
              <a:rPr lang="pt-BR" dirty="0"/>
              <a:t>Se forte, se fraco tu estás; </a:t>
            </a:r>
          </a:p>
          <a:p>
            <a:r>
              <a:rPr lang="pt-BR" dirty="0"/>
              <a:t>Nunca abandona um filho </a:t>
            </a:r>
          </a:p>
          <a:p>
            <a:r>
              <a:rPr lang="pt-BR" dirty="0"/>
              <a:t>Nas garras do vil Satanás; </a:t>
            </a:r>
          </a:p>
        </p:txBody>
      </p:sp>
    </p:spTree>
    <p:extLst>
      <p:ext uri="{BB962C8B-B14F-4D97-AF65-F5344CB8AC3E}">
        <p14:creationId xmlns:p14="http://schemas.microsoft.com/office/powerpoint/2010/main" val="1063760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HÁ UM AMIGO QUE SABE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De Suas vistas distante </a:t>
            </a:r>
          </a:p>
          <a:p>
            <a:r>
              <a:rPr lang="pt-BR" dirty="0"/>
              <a:t>Nunca estás, meu irmão. </a:t>
            </a:r>
          </a:p>
          <a:p>
            <a:r>
              <a:rPr lang="pt-BR" dirty="0"/>
              <a:t>“Qual é Seu nome?” — perguntas. </a:t>
            </a:r>
          </a:p>
          <a:p>
            <a:r>
              <a:rPr lang="pt-BR" dirty="0"/>
              <a:t>“Jesus, que nos dá salvação!”</a:t>
            </a:r>
          </a:p>
        </p:txBody>
      </p:sp>
    </p:spTree>
    <p:extLst>
      <p:ext uri="{BB962C8B-B14F-4D97-AF65-F5344CB8AC3E}">
        <p14:creationId xmlns:p14="http://schemas.microsoft.com/office/powerpoint/2010/main" val="3128118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182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HÁ UM AMIGO QUE SABE</vt:lpstr>
      <vt:lpstr>HÁ UM AMIGO QUE SABE</vt:lpstr>
      <vt:lpstr>HÁ UM AMIGO QUE SABE</vt:lpstr>
      <vt:lpstr>HÁ UM AMIGO QUE SABE</vt:lpstr>
      <vt:lpstr>HÁ UM AMIGO QUE SABE</vt:lpstr>
      <vt:lpstr>HÁ UM AMIGO QUE SABE</vt:lpstr>
      <vt:lpstr>HÁ UM AMIGO QUE SABE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2019-06-12T22:25:49Z</dcterms:modified>
</cp:coreProperties>
</file>

<file path=docProps/thumbnail.jpeg>
</file>